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4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3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F006-D08B-4C5B-A3DA-411F6D9760D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F4E5-9313-4EE9-99A4-EA02F2CE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Tour of HealthTracks</a:t>
            </a:r>
          </a:p>
        </p:txBody>
      </p:sp>
      <p:pic>
        <p:nvPicPr>
          <p:cNvPr id="4099" name="Picture 4" descr="C:\Documents and Settings\ysmith\My Documents\My Pictures\HealthTracks photos\HealthTracks photos 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900"/>
            <a:ext cx="9144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6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ysmith\My Documents\My Pictures\HealthTracks photos\HealthTracks photos 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4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ysmith\My Documents\My Pictures\HealthTracks photos\HealthTracks photos 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81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ysmith\My Documents\My Pictures\HealthTracks photos\HealthTracks photos 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76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ysmith\My Documents\My Pictures\HealthTracks photos\HealthTracks photos 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65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9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Tour of HealthTracks</vt:lpstr>
      <vt:lpstr>PowerPoint Presentation</vt:lpstr>
      <vt:lpstr>PowerPoint Presentation</vt:lpstr>
      <vt:lpstr>PowerPoint Presentation</vt:lpstr>
      <vt:lpstr>PowerPoint Presentation</vt:lpstr>
    </vt:vector>
  </TitlesOfParts>
  <Company>Vidant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of HealthTracks</dc:title>
  <dc:creator>Greenway,Stacey B</dc:creator>
  <cp:lastModifiedBy>Greenway,Stacey B</cp:lastModifiedBy>
  <cp:revision>1</cp:revision>
  <dcterms:created xsi:type="dcterms:W3CDTF">2015-03-11T20:38:28Z</dcterms:created>
  <dcterms:modified xsi:type="dcterms:W3CDTF">2015-03-11T20:39:07Z</dcterms:modified>
</cp:coreProperties>
</file>