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F7E62-FA28-4318-BD47-4E2831BA2AB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74E15-CA5E-40ED-9CC8-BDCC2A51829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vpr.org/" TargetMode="External"/><Relationship Id="rId2" Type="http://schemas.openxmlformats.org/officeDocument/2006/relationships/hyperlink" Target="http://www.nccraonlin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arc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14599"/>
          </a:xfrm>
        </p:spPr>
        <p:txBody>
          <a:bodyPr/>
          <a:lstStyle/>
          <a:p>
            <a:r>
              <a:rPr lang="en-US" dirty="0" smtClean="0"/>
              <a:t>NCCRA</a:t>
            </a:r>
            <a:br>
              <a:rPr lang="en-US" dirty="0" smtClean="0"/>
            </a:br>
            <a:r>
              <a:rPr lang="en-US" dirty="0" smtClean="0"/>
              <a:t>Pulmonary Rehabilitation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004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Discipline Meeting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March 14, 2014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10:35 – 11:20 AM Pulmonary Discipline Meeting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ADRs/CAPS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Goals</a:t>
            </a:r>
          </a:p>
          <a:p>
            <a:pPr marL="1714500" lvl="3" indent="-457200"/>
            <a:r>
              <a:rPr lang="en-US" sz="1200" dirty="0" smtClean="0"/>
              <a:t>Develop reference template for NC PR Programs </a:t>
            </a:r>
          </a:p>
          <a:p>
            <a:pPr marL="1714500" lvl="3" indent="-457200"/>
            <a:r>
              <a:rPr lang="en-US" sz="1200" dirty="0" smtClean="0"/>
              <a:t>Develop audit </a:t>
            </a:r>
            <a:r>
              <a:rPr lang="en-US" sz="1200" dirty="0" smtClean="0"/>
              <a:t>checklist</a:t>
            </a:r>
          </a:p>
          <a:p>
            <a:pPr marL="1428750" lvl="3" indent="-171450"/>
            <a:r>
              <a:rPr lang="en-US" sz="1000" dirty="0"/>
              <a:t> </a:t>
            </a:r>
            <a:r>
              <a:rPr lang="en-US" sz="1000" dirty="0" smtClean="0"/>
              <a:t>       </a:t>
            </a:r>
            <a:r>
              <a:rPr lang="en-US" sz="1000" dirty="0" smtClean="0"/>
              <a:t> </a:t>
            </a:r>
            <a:r>
              <a:rPr lang="en-US" sz="1000" dirty="0" smtClean="0"/>
              <a:t>Update North Carolina PR Program Directory</a:t>
            </a:r>
          </a:p>
          <a:p>
            <a:pPr lvl="2" indent="-342900">
              <a:buAutoNum type="arabicPeriod" startAt="3"/>
            </a:pPr>
            <a:r>
              <a:rPr lang="en-US" dirty="0" smtClean="0"/>
              <a:t>Resource information for all PR Programs</a:t>
            </a:r>
          </a:p>
          <a:p>
            <a:pPr lvl="3" indent="-342900"/>
            <a:r>
              <a:rPr lang="en-US" sz="1200" dirty="0" err="1" smtClean="0"/>
              <a:t>eCFR</a:t>
            </a:r>
            <a:r>
              <a:rPr lang="en-US" sz="1200" dirty="0" smtClean="0"/>
              <a:t> 410.47</a:t>
            </a:r>
          </a:p>
          <a:p>
            <a:pPr lvl="3" indent="-342900"/>
            <a:r>
              <a:rPr lang="en-US" sz="1200" dirty="0" smtClean="0"/>
              <a:t>Outpatient Respiratory Therapy LCD 39593</a:t>
            </a:r>
          </a:p>
          <a:p>
            <a:pPr lvl="3" indent="-342900"/>
            <a:r>
              <a:rPr lang="en-US" sz="1200" dirty="0" err="1" smtClean="0"/>
              <a:t>PalmettoGBA</a:t>
            </a:r>
            <a:r>
              <a:rPr lang="en-US" sz="1200" dirty="0" smtClean="0"/>
              <a:t> Granular Error Checklist (available from </a:t>
            </a:r>
            <a:r>
              <a:rPr lang="en-US" sz="1200" dirty="0" smtClean="0">
                <a:hlinkClick r:id="rId2"/>
              </a:rPr>
              <a:t>www.nccraonline.org</a:t>
            </a:r>
            <a:r>
              <a:rPr lang="en-US" sz="1200" dirty="0" smtClean="0"/>
              <a:t>)</a:t>
            </a:r>
          </a:p>
          <a:p>
            <a:pPr lvl="3" indent="-342900"/>
            <a:r>
              <a:rPr lang="en-US" sz="1200" dirty="0" smtClean="0"/>
              <a:t>AACVPR Guidelines for Pulmonary Rehabilitation,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Edition</a:t>
            </a:r>
          </a:p>
          <a:p>
            <a:pPr lvl="3" indent="-342900"/>
            <a:r>
              <a:rPr lang="en-US" sz="1200" dirty="0" smtClean="0">
                <a:hlinkClick r:id="rId3"/>
              </a:rPr>
              <a:t>www.aacvpr.org</a:t>
            </a:r>
            <a:r>
              <a:rPr lang="en-US" sz="1200" dirty="0" smtClean="0"/>
              <a:t>   Pulmonary Rehabilitation Outcomes Tool Kit</a:t>
            </a:r>
          </a:p>
          <a:p>
            <a:pPr lvl="3" indent="-342900"/>
            <a:r>
              <a:rPr lang="en-US" sz="1200" dirty="0" smtClean="0">
                <a:hlinkClick r:id="rId4"/>
              </a:rPr>
              <a:t>www.aarc.org</a:t>
            </a:r>
            <a:endParaRPr lang="en-US" sz="1200" dirty="0" smtClean="0"/>
          </a:p>
          <a:p>
            <a:pPr lvl="3" indent="-342900"/>
            <a:endParaRPr lang="en-US" dirty="0" smtClean="0"/>
          </a:p>
          <a:p>
            <a:pPr lvl="2" indent="-342900">
              <a:buAutoNum type="arabicPeriod" startAt="3"/>
            </a:pPr>
            <a:r>
              <a:rPr lang="en-US" dirty="0" smtClean="0"/>
              <a:t>Palmetto GBA Webinar (end of March - ?March 28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2" indent="-342900">
              <a:buAutoNum type="arabicPeriod" startAt="3"/>
            </a:pPr>
            <a:r>
              <a:rPr lang="en-US" dirty="0" smtClean="0"/>
              <a:t>Schedule next meeting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11:20 – 11:35 Renew Clinical </a:t>
            </a:r>
            <a:r>
              <a:rPr lang="en-US" sz="2000" smtClean="0"/>
              <a:t>Trial </a:t>
            </a:r>
            <a:r>
              <a:rPr lang="en-US" sz="2000" smtClean="0"/>
              <a:t>			Momen </a:t>
            </a:r>
            <a:r>
              <a:rPr lang="en-US" sz="2000" dirty="0" smtClean="0"/>
              <a:t>Wahidi, MD</a:t>
            </a:r>
          </a:p>
          <a:p>
            <a:pPr marL="1257300" lvl="3" indent="0">
              <a:buNone/>
            </a:pPr>
            <a:endParaRPr lang="en-US" dirty="0" smtClean="0"/>
          </a:p>
          <a:p>
            <a:pPr marL="2171700" lvl="4" indent="-457200">
              <a:buFont typeface="+mj-lt"/>
              <a:buAutoNum type="arabicPeriod"/>
            </a:pPr>
            <a:endParaRPr lang="en-US" dirty="0"/>
          </a:p>
          <a:p>
            <a:pPr marL="2171700" lvl="4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4"/>
          <a:stretch/>
        </p:blipFill>
        <p:spPr bwMode="auto">
          <a:xfrm>
            <a:off x="-457200" y="0"/>
            <a:ext cx="958482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2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92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NCCRA Pulmonary Rehabilitation</vt:lpstr>
      <vt:lpstr>Agenda</vt:lpstr>
      <vt:lpstr>PowerPoint Presentation</vt:lpstr>
    </vt:vector>
  </TitlesOfParts>
  <Company>WFUHS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NCCRA Pulmonary Rehabilitation</dc:title>
  <dc:creator>Connie Paladenech</dc:creator>
  <cp:lastModifiedBy>Connie Paladenech</cp:lastModifiedBy>
  <cp:revision>3</cp:revision>
  <dcterms:created xsi:type="dcterms:W3CDTF">2014-03-10T19:04:03Z</dcterms:created>
  <dcterms:modified xsi:type="dcterms:W3CDTF">2014-03-11T12:16:10Z</dcterms:modified>
</cp:coreProperties>
</file>